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8800425" cy="43200638"/>
  <p:notesSz cx="6858000" cy="9144000"/>
  <p:defaultTextStyle>
    <a:defPPr>
      <a:defRPr lang="ko-KR"/>
    </a:defPPr>
    <a:lvl1pPr marL="0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1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E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1541" y="-850"/>
      </p:cViewPr>
      <p:guideLst>
        <p:guide orient="horz" pos="13607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BECCC-6CD2-4D44-A3F6-CD4BA02F97CD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5CC2B-7AEF-421E-AF87-46C9D5A855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8206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5CC2B-7AEF-421E-AF87-46C9D5A8554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30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864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430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90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94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837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41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79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814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13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0467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8680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33E4A-C1C0-426D-BFD8-7708C17E6BFB}" type="datetimeFigureOut">
              <a:rPr lang="ko-KR" altLang="en-US" smtClean="0"/>
              <a:t>2022-04-14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3ECAC-5A30-4FBE-8309-009656EE77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098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1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1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inexprheumatol.org/acronyms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1710" y="7711440"/>
            <a:ext cx="24860250" cy="21398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b="1" dirty="0">
                <a:solidFill>
                  <a:schemeClr val="bg1">
                    <a:lumMod val="75000"/>
                  </a:schemeClr>
                </a:solidFill>
              </a:rPr>
              <a:t>Abstract submission </a:t>
            </a:r>
            <a:r>
              <a:rPr lang="en-US" altLang="ko-KR" sz="8000" b="1" dirty="0" smtClean="0">
                <a:solidFill>
                  <a:schemeClr val="bg1">
                    <a:lumMod val="75000"/>
                  </a:schemeClr>
                </a:solidFill>
              </a:rPr>
              <a:t>guidelines</a:t>
            </a:r>
          </a:p>
          <a:p>
            <a:pPr algn="ctr"/>
            <a:endParaRPr lang="en-US" altLang="ko-KR" sz="8000" b="1" dirty="0">
              <a:solidFill>
                <a:schemeClr val="bg1">
                  <a:lumMod val="75000"/>
                </a:schemeClr>
              </a:solidFill>
            </a:endParaRPr>
          </a:p>
          <a:p>
            <a:pPr fontAlgn="base"/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All submissions must be in English. English is the official congress language and all presentations must also be in English</a:t>
            </a:r>
          </a:p>
          <a:p>
            <a:pPr fontAlgn="base"/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Submission titles must not be longer than 20 words and must clearly indicate the nature of the presentation</a:t>
            </a:r>
          </a:p>
          <a:p>
            <a:pPr fontAlgn="base"/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Submissions must not exceed </a:t>
            </a:r>
            <a:r>
              <a:rPr lang="en-US" altLang="ko-KR" dirty="0" smtClean="0">
                <a:solidFill>
                  <a:schemeClr val="bg1">
                    <a:lumMod val="75000"/>
                  </a:schemeClr>
                </a:solidFill>
              </a:rPr>
              <a:t>300 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words, be clear and concise, highlight relevant aspects, findings and conclusions</a:t>
            </a:r>
          </a:p>
          <a:p>
            <a:pPr fontAlgn="base"/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Only</a:t>
            </a:r>
            <a:r>
              <a:rPr lang="en-US" altLang="ko-KR" b="1" dirty="0">
                <a:solidFill>
                  <a:schemeClr val="bg1">
                    <a:lumMod val="75000"/>
                  </a:schemeClr>
                </a:solidFill>
              </a:rPr>
              <a:t> </a:t>
            </a:r>
            <a:r>
              <a:rPr lang="en-US" altLang="ko-KR" b="1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3"/>
              </a:rPr>
              <a:t>standard abbreviations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 may be used within submissions</a:t>
            </a:r>
          </a:p>
          <a:p>
            <a:pPr fontAlgn="base"/>
            <a:r>
              <a:rPr lang="en-US" altLang="ko-KR" dirty="0" smtClean="0">
                <a:solidFill>
                  <a:schemeClr val="bg1">
                    <a:lumMod val="75000"/>
                  </a:schemeClr>
                </a:solidFill>
              </a:rPr>
              <a:t>The 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abstract title, section headings and references are not included in the overall word </a:t>
            </a:r>
            <a:r>
              <a:rPr lang="en-US" altLang="ko-KR" dirty="0" smtClean="0">
                <a:solidFill>
                  <a:schemeClr val="bg1">
                    <a:lumMod val="75000"/>
                  </a:schemeClr>
                </a:solidFill>
              </a:rPr>
              <a:t>count</a:t>
            </a:r>
          </a:p>
          <a:p>
            <a:pPr fontAlgn="base"/>
            <a:r>
              <a:rPr lang="en-US" altLang="ko-KR">
                <a:solidFill>
                  <a:schemeClr val="bg1">
                    <a:lumMod val="75000"/>
                  </a:schemeClr>
                </a:solidFill>
              </a:rPr>
              <a:t>Please underline the lead author.</a:t>
            </a:r>
            <a:endParaRPr lang="en-US" altLang="ko-KR" dirty="0">
              <a:solidFill>
                <a:schemeClr val="bg1">
                  <a:lumMod val="75000"/>
                </a:schemeClr>
              </a:solidFill>
            </a:endParaRPr>
          </a:p>
          <a:p>
            <a:pPr fontAlgn="base"/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Abstracts should follow the following format</a:t>
            </a:r>
          </a:p>
          <a:p>
            <a:pPr lvl="1" fontAlgn="base"/>
            <a:r>
              <a:rPr lang="en-US" altLang="ko-KR" b="1" i="1" dirty="0">
                <a:solidFill>
                  <a:schemeClr val="bg1">
                    <a:lumMod val="75000"/>
                  </a:schemeClr>
                </a:solidFill>
              </a:rPr>
              <a:t>Background/Purpose</a:t>
            </a:r>
            <a:r>
              <a:rPr lang="en-US" altLang="ko-KR" i="1" dirty="0">
                <a:solidFill>
                  <a:schemeClr val="bg1">
                    <a:lumMod val="75000"/>
                  </a:schemeClr>
                </a:solidFill>
              </a:rPr>
              <a:t>: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 background or statement of purpose</a:t>
            </a:r>
          </a:p>
          <a:p>
            <a:pPr lvl="1" fontAlgn="base"/>
            <a:r>
              <a:rPr lang="en-US" altLang="ko-KR" b="1" i="1" dirty="0">
                <a:solidFill>
                  <a:schemeClr val="bg1">
                    <a:lumMod val="75000"/>
                  </a:schemeClr>
                </a:solidFill>
              </a:rPr>
              <a:t>Methods</a:t>
            </a:r>
            <a:r>
              <a:rPr lang="en-US" altLang="ko-KR" i="1" dirty="0">
                <a:solidFill>
                  <a:schemeClr val="bg1">
                    <a:lumMod val="75000"/>
                  </a:schemeClr>
                </a:solidFill>
              </a:rPr>
              <a:t>: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 methods, materials and analytical procedure used</a:t>
            </a:r>
          </a:p>
          <a:p>
            <a:pPr lvl="1" fontAlgn="base"/>
            <a:r>
              <a:rPr lang="en-US" altLang="ko-KR" b="1" i="1" dirty="0">
                <a:solidFill>
                  <a:schemeClr val="bg1">
                    <a:lumMod val="75000"/>
                  </a:schemeClr>
                </a:solidFill>
              </a:rPr>
              <a:t>Results</a:t>
            </a:r>
            <a:r>
              <a:rPr lang="en-US" altLang="ko-KR" i="1" dirty="0">
                <a:solidFill>
                  <a:schemeClr val="bg1">
                    <a:lumMod val="75000"/>
                  </a:schemeClr>
                </a:solidFill>
              </a:rPr>
              <a:t>: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 summary of the results in sufficient detail to support conclusion (we do not recommend including “results will be discussed”)</a:t>
            </a:r>
          </a:p>
          <a:p>
            <a:pPr lvl="1" fontAlgn="base"/>
            <a:r>
              <a:rPr lang="en-US" altLang="ko-KR" b="1" i="1" dirty="0">
                <a:solidFill>
                  <a:schemeClr val="bg1">
                    <a:lumMod val="75000"/>
                  </a:schemeClr>
                </a:solidFill>
              </a:rPr>
              <a:t>Conclusion</a:t>
            </a:r>
            <a:r>
              <a:rPr lang="en-US" altLang="ko-KR" i="1" dirty="0">
                <a:solidFill>
                  <a:schemeClr val="bg1">
                    <a:lumMod val="75000"/>
                  </a:schemeClr>
                </a:solidFill>
              </a:rPr>
              <a:t>: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 conclusions reached</a:t>
            </a:r>
          </a:p>
          <a:p>
            <a:pPr fontAlgn="base"/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Tables, graphs and images are permitted within </a:t>
            </a:r>
            <a:r>
              <a:rPr lang="en-US" altLang="ko-KR" dirty="0" smtClean="0">
                <a:solidFill>
                  <a:schemeClr val="bg1">
                    <a:lumMod val="75000"/>
                  </a:schemeClr>
                </a:solidFill>
              </a:rPr>
              <a:t>submissions</a:t>
            </a:r>
            <a:endParaRPr lang="en-US" altLang="ko-KR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867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63</Words>
  <Application>Microsoft Office PowerPoint</Application>
  <PresentationFormat>사용자 지정</PresentationFormat>
  <Paragraphs>15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17</cp:revision>
  <dcterms:created xsi:type="dcterms:W3CDTF">2021-05-27T13:39:19Z</dcterms:created>
  <dcterms:modified xsi:type="dcterms:W3CDTF">2022-04-14T03:10:34Z</dcterms:modified>
</cp:coreProperties>
</file>